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06" r:id="rId1"/>
  </p:sldMasterIdLst>
  <p:notesMasterIdLst>
    <p:notesMasterId r:id="rId58"/>
  </p:notesMasterIdLst>
  <p:sldIdLst>
    <p:sldId id="314" r:id="rId2"/>
    <p:sldId id="291" r:id="rId3"/>
    <p:sldId id="312" r:id="rId4"/>
    <p:sldId id="313" r:id="rId5"/>
    <p:sldId id="292" r:id="rId6"/>
    <p:sldId id="274" r:id="rId7"/>
    <p:sldId id="278" r:id="rId8"/>
    <p:sldId id="277" r:id="rId9"/>
    <p:sldId id="280" r:id="rId10"/>
    <p:sldId id="284" r:id="rId11"/>
    <p:sldId id="322" r:id="rId12"/>
    <p:sldId id="323" r:id="rId13"/>
    <p:sldId id="358" r:id="rId14"/>
    <p:sldId id="359" r:id="rId15"/>
    <p:sldId id="361" r:id="rId16"/>
    <p:sldId id="324" r:id="rId17"/>
    <p:sldId id="326" r:id="rId18"/>
    <p:sldId id="327" r:id="rId19"/>
    <p:sldId id="328" r:id="rId20"/>
    <p:sldId id="331" r:id="rId21"/>
    <p:sldId id="334" r:id="rId22"/>
    <p:sldId id="367" r:id="rId23"/>
    <p:sldId id="316" r:id="rId24"/>
    <p:sldId id="315" r:id="rId25"/>
    <p:sldId id="366" r:id="rId26"/>
    <p:sldId id="338" r:id="rId27"/>
    <p:sldId id="339" r:id="rId28"/>
    <p:sldId id="318" r:id="rId29"/>
    <p:sldId id="288" r:id="rId30"/>
    <p:sldId id="289" r:id="rId31"/>
    <p:sldId id="290" r:id="rId32"/>
    <p:sldId id="352" r:id="rId33"/>
    <p:sldId id="293" r:id="rId34"/>
    <p:sldId id="294" r:id="rId35"/>
    <p:sldId id="353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299" r:id="rId48"/>
    <p:sldId id="301" r:id="rId49"/>
    <p:sldId id="304" r:id="rId50"/>
    <p:sldId id="354" r:id="rId51"/>
    <p:sldId id="355" r:id="rId52"/>
    <p:sldId id="305" r:id="rId53"/>
    <p:sldId id="306" r:id="rId54"/>
    <p:sldId id="307" r:id="rId55"/>
    <p:sldId id="308" r:id="rId56"/>
    <p:sldId id="310" r:id="rId57"/>
  </p:sldIdLst>
  <p:sldSz cx="12804775" cy="7613650"/>
  <p:notesSz cx="6858000" cy="9144000"/>
  <p:defaultTextStyle>
    <a:defPPr>
      <a:defRPr lang="en-US"/>
    </a:defPPr>
    <a:lvl1pPr marL="0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1pPr>
    <a:lvl2pPr marL="490027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2pPr>
    <a:lvl3pPr marL="980054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3pPr>
    <a:lvl4pPr marL="1470081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4pPr>
    <a:lvl5pPr marL="1960108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5pPr>
    <a:lvl6pPr marL="2450135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6pPr>
    <a:lvl7pPr marL="2940162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7pPr>
    <a:lvl8pPr marL="3430189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8pPr>
    <a:lvl9pPr marL="3920216" algn="l" defTabSz="980054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65D0-65C0-0842-AD7E-ED98777C8E0E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1143000"/>
            <a:ext cx="5191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DAB2-093D-6441-8FCC-2E444E2B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785" y="0"/>
            <a:ext cx="12845903" cy="761166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7720" y="2077303"/>
            <a:ext cx="7158227" cy="1682522"/>
          </a:xfrm>
        </p:spPr>
        <p:txBody>
          <a:bodyPr anchor="b">
            <a:noAutofit/>
          </a:bodyPr>
          <a:lstStyle>
            <a:lvl1pPr algn="ctr">
              <a:defRPr sz="5672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7720" y="4060610"/>
            <a:ext cx="7158227" cy="146633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6">
                <a:solidFill>
                  <a:schemeClr val="tx1"/>
                </a:solidFill>
              </a:defRPr>
            </a:lvl1pPr>
            <a:lvl2pPr marL="48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473" y="5592739"/>
            <a:ext cx="942574" cy="310186"/>
          </a:xfrm>
        </p:spPr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7718" y="5592739"/>
            <a:ext cx="5476725" cy="31018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7078" y="5592739"/>
            <a:ext cx="578869" cy="310186"/>
          </a:xfrm>
        </p:spPr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720" y="3910218"/>
            <a:ext cx="71582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08" y="5346002"/>
            <a:ext cx="10092652" cy="629184"/>
          </a:xfrm>
        </p:spPr>
        <p:txBody>
          <a:bodyPr anchor="b">
            <a:normAutofit/>
          </a:bodyPr>
          <a:lstStyle>
            <a:lvl1pPr algn="ctr">
              <a:defRPr sz="252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3770" y="1156146"/>
            <a:ext cx="10613902" cy="370343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197" indent="0">
              <a:buNone/>
              <a:defRPr sz="1680"/>
            </a:lvl2pPr>
            <a:lvl3pPr marL="960394" indent="0">
              <a:buNone/>
              <a:defRPr sz="1680"/>
            </a:lvl3pPr>
            <a:lvl4pPr marL="1440591" indent="0">
              <a:buNone/>
              <a:defRPr sz="1680"/>
            </a:lvl4pPr>
            <a:lvl5pPr marL="1920789" indent="0">
              <a:buNone/>
              <a:defRPr sz="1680"/>
            </a:lvl5pPr>
            <a:lvl6pPr marL="2400986" indent="0">
              <a:buNone/>
              <a:defRPr sz="1680"/>
            </a:lvl6pPr>
            <a:lvl7pPr marL="2881183" indent="0">
              <a:buNone/>
              <a:defRPr sz="1680"/>
            </a:lvl7pPr>
            <a:lvl8pPr marL="3361380" indent="0">
              <a:buNone/>
              <a:defRPr sz="1680"/>
            </a:lvl8pPr>
            <a:lvl9pPr marL="3841577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508" y="5975186"/>
            <a:ext cx="10092652" cy="548112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80197" indent="0">
              <a:buNone/>
              <a:defRPr sz="1260"/>
            </a:lvl2pPr>
            <a:lvl3pPr marL="960394" indent="0">
              <a:buNone/>
              <a:defRPr sz="1050"/>
            </a:lvl3pPr>
            <a:lvl4pPr marL="1440591" indent="0">
              <a:buNone/>
              <a:defRPr sz="945"/>
            </a:lvl4pPr>
            <a:lvl5pPr marL="1920789" indent="0">
              <a:buNone/>
              <a:defRPr sz="945"/>
            </a:lvl5pPr>
            <a:lvl6pPr marL="2400986" indent="0">
              <a:buNone/>
              <a:defRPr sz="945"/>
            </a:lvl6pPr>
            <a:lvl7pPr marL="2881183" indent="0">
              <a:buNone/>
              <a:defRPr sz="945"/>
            </a:lvl7pPr>
            <a:lvl8pPr marL="3361380" indent="0">
              <a:buNone/>
              <a:defRPr sz="945"/>
            </a:lvl8pPr>
            <a:lvl9pPr marL="3841577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01" y="1090348"/>
            <a:ext cx="10074867" cy="3280451"/>
          </a:xfrm>
        </p:spPr>
        <p:txBody>
          <a:bodyPr anchor="ctr">
            <a:normAutofit/>
          </a:bodyPr>
          <a:lstStyle>
            <a:lvl1pPr algn="ctr">
              <a:defRPr sz="336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401" y="4821978"/>
            <a:ext cx="10074867" cy="17013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6341" y="4596388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7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900" y="1090349"/>
            <a:ext cx="9763639" cy="2631880"/>
          </a:xfrm>
        </p:spPr>
        <p:txBody>
          <a:bodyPr anchor="ctr">
            <a:normAutofit/>
          </a:bodyPr>
          <a:lstStyle>
            <a:lvl1pPr algn="ctr">
              <a:defRPr sz="3361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8989" y="3722229"/>
            <a:ext cx="9283464" cy="64857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1"/>
            </a:lvl1pPr>
            <a:lvl2pPr marL="480197" indent="0">
              <a:buFontTx/>
              <a:buNone/>
              <a:defRPr/>
            </a:lvl2pPr>
            <a:lvl3pPr marL="960394" indent="0">
              <a:buFontTx/>
              <a:buNone/>
              <a:defRPr/>
            </a:lvl3pPr>
            <a:lvl4pPr marL="1440591" indent="0">
              <a:buFontTx/>
              <a:buNone/>
              <a:defRPr/>
            </a:lvl4pPr>
            <a:lvl5pPr marL="192078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8" y="4821978"/>
            <a:ext cx="10092652" cy="17013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5338" y="976919"/>
            <a:ext cx="640239" cy="649210"/>
          </a:xfrm>
          <a:prstGeom prst="rect">
            <a:avLst/>
          </a:prstGeom>
        </p:spPr>
        <p:txBody>
          <a:bodyPr vert="horz" lIns="96036" tIns="48018" rIns="96036" bIns="48018" rtlCol="0" anchor="ctr">
            <a:noAutofit/>
          </a:bodyPr>
          <a:lstStyle/>
          <a:p>
            <a:pPr lvl="0"/>
            <a:r>
              <a:rPr lang="en-US" sz="84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33041" y="3139459"/>
            <a:ext cx="640239" cy="649210"/>
          </a:xfrm>
          <a:prstGeom prst="rect">
            <a:avLst/>
          </a:prstGeom>
        </p:spPr>
        <p:txBody>
          <a:bodyPr vert="horz" lIns="96036" tIns="48018" rIns="96036" bIns="48018" rtlCol="0" anchor="ctr">
            <a:noAutofit/>
          </a:bodyPr>
          <a:lstStyle/>
          <a:p>
            <a:pPr lvl="0" algn="r"/>
            <a:r>
              <a:rPr lang="en-US" sz="84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66341" y="4596388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8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09" y="3673138"/>
            <a:ext cx="10092654" cy="1630640"/>
          </a:xfrm>
        </p:spPr>
        <p:txBody>
          <a:bodyPr anchor="b">
            <a:normAutofit/>
          </a:bodyPr>
          <a:lstStyle>
            <a:lvl1pPr algn="l">
              <a:defRPr sz="336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8" y="5303778"/>
            <a:ext cx="10092654" cy="955203"/>
          </a:xfrm>
        </p:spPr>
        <p:txBody>
          <a:bodyPr anchor="t">
            <a:normAutofit/>
          </a:bodyPr>
          <a:lstStyle>
            <a:lvl1pPr marL="0" indent="0" algn="l">
              <a:buNone/>
              <a:defRPr sz="210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900" y="1090348"/>
            <a:ext cx="9763639" cy="2490887"/>
          </a:xfrm>
        </p:spPr>
        <p:txBody>
          <a:bodyPr anchor="ctr">
            <a:normAutofit/>
          </a:bodyPr>
          <a:lstStyle>
            <a:lvl1pPr algn="ctr">
              <a:defRPr sz="3361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0508" y="4040310"/>
            <a:ext cx="10092654" cy="9846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8" y="5028769"/>
            <a:ext cx="10092654" cy="1494531"/>
          </a:xfrm>
        </p:spPr>
        <p:txBody>
          <a:bodyPr anchor="t">
            <a:normAutofit/>
          </a:bodyPr>
          <a:lstStyle>
            <a:lvl1pPr marL="0" indent="0" algn="l">
              <a:buNone/>
              <a:defRPr sz="189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5338" y="976919"/>
            <a:ext cx="640239" cy="649210"/>
          </a:xfrm>
          <a:prstGeom prst="rect">
            <a:avLst/>
          </a:prstGeom>
        </p:spPr>
        <p:txBody>
          <a:bodyPr vert="horz" lIns="96036" tIns="48018" rIns="96036" bIns="48018" rtlCol="0" anchor="ctr">
            <a:noAutofit/>
          </a:bodyPr>
          <a:lstStyle/>
          <a:p>
            <a:pPr lvl="0"/>
            <a:r>
              <a:rPr lang="en-US" sz="84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3041" y="2885661"/>
            <a:ext cx="640239" cy="649210"/>
          </a:xfrm>
          <a:prstGeom prst="rect">
            <a:avLst/>
          </a:prstGeom>
        </p:spPr>
        <p:txBody>
          <a:bodyPr vert="horz" lIns="96036" tIns="48018" rIns="96036" bIns="48018" rtlCol="0" anchor="ctr">
            <a:noAutofit/>
          </a:bodyPr>
          <a:lstStyle/>
          <a:p>
            <a:pPr lvl="0" algn="r"/>
            <a:r>
              <a:rPr lang="en-US" sz="84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66341" y="3806825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2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08" y="1090348"/>
            <a:ext cx="10092652" cy="24908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360508" y="4030159"/>
            <a:ext cx="10092654" cy="93394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7" y="4962971"/>
            <a:ext cx="10092656" cy="1560329"/>
          </a:xfrm>
        </p:spPr>
        <p:txBody>
          <a:bodyPr anchor="t">
            <a:normAutofit/>
          </a:bodyPr>
          <a:lstStyle>
            <a:lvl1pPr marL="0" indent="0" algn="l">
              <a:buNone/>
              <a:defRPr sz="189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6341" y="3806825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9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6341" y="2688276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668" y="1090348"/>
            <a:ext cx="1985932" cy="54329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0506" y="1090348"/>
            <a:ext cx="7806612" cy="543295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09393" y="1099750"/>
            <a:ext cx="0" cy="541415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4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66341" y="2688276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347" y="1945717"/>
            <a:ext cx="8568747" cy="2023328"/>
          </a:xfrm>
        </p:spPr>
        <p:txBody>
          <a:bodyPr anchor="b">
            <a:normAutofit/>
          </a:bodyPr>
          <a:lstStyle>
            <a:lvl1pPr algn="ctr">
              <a:defRPr sz="462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345" y="4269829"/>
            <a:ext cx="8568749" cy="1059724"/>
          </a:xfrm>
        </p:spPr>
        <p:txBody>
          <a:bodyPr anchor="t">
            <a:normAutofit/>
          </a:bodyPr>
          <a:lstStyle>
            <a:lvl1pPr marL="0" indent="0" algn="ctr">
              <a:buNone/>
              <a:defRPr sz="2521">
                <a:solidFill>
                  <a:schemeClr val="tx1"/>
                </a:solidFill>
              </a:defRPr>
            </a:lvl1pPr>
            <a:lvl2pPr marL="480197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2pPr>
            <a:lvl3pPr marL="9603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5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78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9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11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13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15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3883" y="4119436"/>
            <a:ext cx="85736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66341" y="2688276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709" y="2842429"/>
            <a:ext cx="4955448" cy="367485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021" y="2842429"/>
            <a:ext cx="4955448" cy="367485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7" y="2951464"/>
            <a:ext cx="4955448" cy="639758"/>
          </a:xfrm>
        </p:spPr>
        <p:txBody>
          <a:bodyPr anchor="b">
            <a:noAutofit/>
          </a:bodyPr>
          <a:lstStyle>
            <a:lvl1pPr marL="0" indent="0">
              <a:spcBef>
                <a:spcPts val="706"/>
              </a:spcBef>
              <a:spcAft>
                <a:spcPts val="630"/>
              </a:spcAft>
              <a:buNone/>
              <a:defRPr sz="2941" b="0">
                <a:solidFill>
                  <a:schemeClr val="accent1"/>
                </a:solidFill>
              </a:defRPr>
            </a:lvl1pPr>
            <a:lvl2pPr marL="480197" indent="0">
              <a:buNone/>
              <a:defRPr sz="2101" b="1"/>
            </a:lvl2pPr>
            <a:lvl3pPr marL="960394" indent="0">
              <a:buNone/>
              <a:defRPr sz="1891" b="1"/>
            </a:lvl3pPr>
            <a:lvl4pPr marL="1440591" indent="0">
              <a:buNone/>
              <a:defRPr sz="1680" b="1"/>
            </a:lvl4pPr>
            <a:lvl5pPr marL="1920789" indent="0">
              <a:buNone/>
              <a:defRPr sz="1680" b="1"/>
            </a:lvl5pPr>
            <a:lvl6pPr marL="2400986" indent="0">
              <a:buNone/>
              <a:defRPr sz="1680" b="1"/>
            </a:lvl6pPr>
            <a:lvl7pPr marL="2881183" indent="0">
              <a:buNone/>
              <a:defRPr sz="1680" b="1"/>
            </a:lvl7pPr>
            <a:lvl8pPr marL="3361380" indent="0">
              <a:buNone/>
              <a:defRPr sz="1680" b="1"/>
            </a:lvl8pPr>
            <a:lvl9pPr marL="3841577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507" y="3600622"/>
            <a:ext cx="4955448" cy="292267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1313" y="2951464"/>
            <a:ext cx="4955448" cy="639758"/>
          </a:xfrm>
        </p:spPr>
        <p:txBody>
          <a:bodyPr anchor="b">
            <a:noAutofit/>
          </a:bodyPr>
          <a:lstStyle>
            <a:lvl1pPr marL="0" indent="0">
              <a:spcBef>
                <a:spcPts val="706"/>
              </a:spcBef>
              <a:spcAft>
                <a:spcPts val="630"/>
              </a:spcAft>
              <a:buNone/>
              <a:defRPr sz="2941" b="0">
                <a:solidFill>
                  <a:schemeClr val="accent1"/>
                </a:solidFill>
              </a:defRPr>
            </a:lvl1pPr>
            <a:lvl2pPr marL="480197" indent="0">
              <a:buNone/>
              <a:defRPr sz="2101" b="1"/>
            </a:lvl2pPr>
            <a:lvl3pPr marL="960394" indent="0">
              <a:buNone/>
              <a:defRPr sz="1891" b="1"/>
            </a:lvl3pPr>
            <a:lvl4pPr marL="1440591" indent="0">
              <a:buNone/>
              <a:defRPr sz="1680" b="1"/>
            </a:lvl4pPr>
            <a:lvl5pPr marL="1920789" indent="0">
              <a:buNone/>
              <a:defRPr sz="1680" b="1"/>
            </a:lvl5pPr>
            <a:lvl6pPr marL="2400986" indent="0">
              <a:buNone/>
              <a:defRPr sz="1680" b="1"/>
            </a:lvl6pPr>
            <a:lvl7pPr marL="2881183" indent="0">
              <a:buNone/>
              <a:defRPr sz="1680" b="1"/>
            </a:lvl7pPr>
            <a:lvl8pPr marL="3361380" indent="0">
              <a:buNone/>
              <a:defRPr sz="1680" b="1"/>
            </a:lvl8pPr>
            <a:lvl9pPr marL="3841577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1313" y="3600622"/>
            <a:ext cx="4955448" cy="292267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66341" y="2688276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6341" y="2688276"/>
            <a:ext cx="98801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9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839" y="1541530"/>
            <a:ext cx="3905346" cy="1522730"/>
          </a:xfrm>
        </p:spPr>
        <p:txBody>
          <a:bodyPr anchor="b">
            <a:normAutofit/>
          </a:bodyPr>
          <a:lstStyle>
            <a:lvl1pPr algn="ctr">
              <a:defRPr sz="252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012" y="1090348"/>
            <a:ext cx="5744364" cy="543295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8839" y="3365043"/>
            <a:ext cx="3905346" cy="27070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197" indent="0">
              <a:buNone/>
              <a:defRPr sz="1260"/>
            </a:lvl2pPr>
            <a:lvl3pPr marL="960394" indent="0">
              <a:buNone/>
              <a:defRPr sz="1050"/>
            </a:lvl3pPr>
            <a:lvl4pPr marL="1440591" indent="0">
              <a:buNone/>
              <a:defRPr sz="945"/>
            </a:lvl4pPr>
            <a:lvl5pPr marL="1920789" indent="0">
              <a:buNone/>
              <a:defRPr sz="945"/>
            </a:lvl5pPr>
            <a:lvl6pPr marL="2400986" indent="0">
              <a:buNone/>
              <a:defRPr sz="945"/>
            </a:lvl6pPr>
            <a:lvl7pPr marL="2881183" indent="0">
              <a:buNone/>
              <a:defRPr sz="945"/>
            </a:lvl7pPr>
            <a:lvl8pPr marL="3361380" indent="0">
              <a:buNone/>
              <a:defRPr sz="945"/>
            </a:lvl8pPr>
            <a:lvl9pPr marL="3841577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6341" y="3233451"/>
            <a:ext cx="36911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9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06" y="2091402"/>
            <a:ext cx="6555532" cy="1522730"/>
          </a:xfrm>
        </p:spPr>
        <p:txBody>
          <a:bodyPr anchor="b">
            <a:normAutofit/>
          </a:bodyPr>
          <a:lstStyle>
            <a:lvl1pPr algn="ctr">
              <a:defRPr sz="294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01681" y="1156147"/>
            <a:ext cx="3217312" cy="530135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197" indent="0">
              <a:buNone/>
              <a:defRPr sz="1680"/>
            </a:lvl2pPr>
            <a:lvl3pPr marL="960394" indent="0">
              <a:buNone/>
              <a:defRPr sz="1680"/>
            </a:lvl3pPr>
            <a:lvl4pPr marL="1440591" indent="0">
              <a:buNone/>
              <a:defRPr sz="1680"/>
            </a:lvl4pPr>
            <a:lvl5pPr marL="1920789" indent="0">
              <a:buNone/>
              <a:defRPr sz="1680"/>
            </a:lvl5pPr>
            <a:lvl6pPr marL="2400986" indent="0">
              <a:buNone/>
              <a:defRPr sz="1680"/>
            </a:lvl6pPr>
            <a:lvl7pPr marL="2881183" indent="0">
              <a:buNone/>
              <a:defRPr sz="1680"/>
            </a:lvl7pPr>
            <a:lvl8pPr marL="3361380" indent="0">
              <a:buNone/>
              <a:defRPr sz="1680"/>
            </a:lvl8pPr>
            <a:lvl9pPr marL="3841577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506" y="3614132"/>
            <a:ext cx="6555532" cy="203030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1"/>
            </a:lvl1pPr>
            <a:lvl2pPr marL="480197" indent="0">
              <a:buNone/>
              <a:defRPr sz="1260"/>
            </a:lvl2pPr>
            <a:lvl3pPr marL="960394" indent="0">
              <a:buNone/>
              <a:defRPr sz="1050"/>
            </a:lvl3pPr>
            <a:lvl4pPr marL="1440591" indent="0">
              <a:buNone/>
              <a:defRPr sz="945"/>
            </a:lvl4pPr>
            <a:lvl5pPr marL="1920789" indent="0">
              <a:buNone/>
              <a:defRPr sz="945"/>
            </a:lvl5pPr>
            <a:lvl6pPr marL="2400986" indent="0">
              <a:buNone/>
              <a:defRPr sz="945"/>
            </a:lvl6pPr>
            <a:lvl7pPr marL="2881183" indent="0">
              <a:buNone/>
              <a:defRPr sz="945"/>
            </a:lvl7pPr>
            <a:lvl8pPr marL="3361380" indent="0">
              <a:buNone/>
              <a:defRPr sz="945"/>
            </a:lvl8pPr>
            <a:lvl9pPr marL="3841577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527" y="0"/>
            <a:ext cx="12844645" cy="761166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0510" y="1090349"/>
            <a:ext cx="10083756" cy="14475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508" y="2838668"/>
            <a:ext cx="10083756" cy="3684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3636" y="6626695"/>
            <a:ext cx="1680627" cy="310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470995-3060-5E4A-8CD9-6FCB04C5578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508" y="6626695"/>
            <a:ext cx="7673098" cy="310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4293" y="6626695"/>
            <a:ext cx="569973" cy="310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EB3C46-6002-BD4F-84A2-CB6B6404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  <p:sldLayoutId id="2147485016" r:id="rId10"/>
    <p:sldLayoutId id="2147485017" r:id="rId11"/>
    <p:sldLayoutId id="2147485018" r:id="rId12"/>
    <p:sldLayoutId id="2147485019" r:id="rId13"/>
    <p:sldLayoutId id="2147485020" r:id="rId14"/>
    <p:sldLayoutId id="2147485021" r:id="rId15"/>
    <p:sldLayoutId id="2147485022" r:id="rId16"/>
    <p:sldLayoutId id="2147485023" r:id="rId17"/>
  </p:sldLayoutIdLst>
  <p:txStyles>
    <p:titleStyle>
      <a:lvl1pPr algn="ctr" defTabSz="480197" rtl="0" eaLnBrk="1" latinLnBrk="0" hangingPunct="1">
        <a:spcBef>
          <a:spcPct val="0"/>
        </a:spcBef>
        <a:buNone/>
        <a:defRPr sz="462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123" indent="-300123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0320" indent="-300123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60518" indent="-300123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20665" indent="-180074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00863" indent="-180074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41084" indent="-240099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21282" indent="-240099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01479" indent="-240099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81676" indent="-240099" algn="l" defTabSz="480197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197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394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591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789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986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1183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1380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1577" algn="l" defTabSz="4801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rozgar.com/" TargetMode="External"/><Relationship Id="rId2" Type="http://schemas.openxmlformats.org/officeDocument/2006/relationships/hyperlink" Target="http://www.rozee.p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82AE-D5E6-1442-A090-FC3BFFAC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79" y="897092"/>
            <a:ext cx="6857485" cy="1195924"/>
          </a:xfrm>
        </p:spPr>
        <p:txBody>
          <a:bodyPr>
            <a:normAutofit/>
          </a:bodyPr>
          <a:lstStyle/>
          <a:p>
            <a:r>
              <a:rPr lang="en-US" dirty="0"/>
              <a:t>Union Manpower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68EDC-EBA8-0D48-B9D7-A124B3F0B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410" y="2838450"/>
            <a:ext cx="4653956" cy="3684588"/>
          </a:xfrm>
        </p:spPr>
      </p:pic>
    </p:spTree>
    <p:extLst>
      <p:ext uri="{BB962C8B-B14F-4D97-AF65-F5344CB8AC3E}">
        <p14:creationId xmlns:p14="http://schemas.microsoft.com/office/powerpoint/2010/main" val="288707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7D9B-BDEF-2248-8B36-184D5FD7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76DA9-6898-0444-BDE3-95F46640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658906"/>
            <a:ext cx="11510681" cy="6293223"/>
          </a:xfrm>
        </p:spPr>
      </p:pic>
    </p:spTree>
    <p:extLst>
      <p:ext uri="{BB962C8B-B14F-4D97-AF65-F5344CB8AC3E}">
        <p14:creationId xmlns:p14="http://schemas.microsoft.com/office/powerpoint/2010/main" val="883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322C-72D7-D640-BD6C-4B78DF0E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68" y="1179480"/>
            <a:ext cx="8358320" cy="119592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9129D-D964-6345-A4D3-A6BF08394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699247"/>
            <a:ext cx="11510681" cy="6279777"/>
          </a:xfrm>
        </p:spPr>
      </p:pic>
    </p:spTree>
    <p:extLst>
      <p:ext uri="{BB962C8B-B14F-4D97-AF65-F5344CB8AC3E}">
        <p14:creationId xmlns:p14="http://schemas.microsoft.com/office/powerpoint/2010/main" val="39679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4B5C-204C-0F4A-A644-CCC66161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5" y="1354292"/>
            <a:ext cx="8358320" cy="119592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68996-B2BB-DC4F-9C66-C8EB2D4FB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672353"/>
            <a:ext cx="11483788" cy="6293223"/>
          </a:xfrm>
        </p:spPr>
      </p:pic>
    </p:spTree>
    <p:extLst>
      <p:ext uri="{BB962C8B-B14F-4D97-AF65-F5344CB8AC3E}">
        <p14:creationId xmlns:p14="http://schemas.microsoft.com/office/powerpoint/2010/main" val="299064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DD6A-73D6-D34C-B12B-1E002E2C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59C7A-912C-D642-A8A6-B7A29B7C2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72"/>
          <a:stretch/>
        </p:blipFill>
        <p:spPr>
          <a:xfrm>
            <a:off x="645459" y="699247"/>
            <a:ext cx="11524129" cy="6306671"/>
          </a:xfrm>
        </p:spPr>
      </p:pic>
    </p:spTree>
    <p:extLst>
      <p:ext uri="{BB962C8B-B14F-4D97-AF65-F5344CB8AC3E}">
        <p14:creationId xmlns:p14="http://schemas.microsoft.com/office/powerpoint/2010/main" val="211569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1D87-D4B6-274A-AFB8-32D71C29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6FD68-969A-AF44-BC9B-BACCBAEAC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58907"/>
            <a:ext cx="11524129" cy="6333564"/>
          </a:xfrm>
        </p:spPr>
      </p:pic>
    </p:spTree>
    <p:extLst>
      <p:ext uri="{BB962C8B-B14F-4D97-AF65-F5344CB8AC3E}">
        <p14:creationId xmlns:p14="http://schemas.microsoft.com/office/powerpoint/2010/main" val="185395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7DE4-632A-EE4F-B38C-8B3AAF6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CE47B-1CED-DD47-B734-B728E1D6F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685801"/>
            <a:ext cx="11537576" cy="6306670"/>
          </a:xfrm>
        </p:spPr>
      </p:pic>
    </p:spTree>
    <p:extLst>
      <p:ext uri="{BB962C8B-B14F-4D97-AF65-F5344CB8AC3E}">
        <p14:creationId xmlns:p14="http://schemas.microsoft.com/office/powerpoint/2010/main" val="246773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65D-2F54-E043-92A5-75F9FAC7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5" y="1340845"/>
            <a:ext cx="8358320" cy="119592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97E43-E86B-3644-8AFE-B87F08F01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32012"/>
            <a:ext cx="11564469" cy="6333564"/>
          </a:xfrm>
        </p:spPr>
      </p:pic>
    </p:spTree>
    <p:extLst>
      <p:ext uri="{BB962C8B-B14F-4D97-AF65-F5344CB8AC3E}">
        <p14:creationId xmlns:p14="http://schemas.microsoft.com/office/powerpoint/2010/main" val="225374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DE9-3086-AA44-84EB-7EC8C6FB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EF985B-33FC-8145-82A8-964D60B3D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672353"/>
            <a:ext cx="11510682" cy="6266329"/>
          </a:xfrm>
        </p:spPr>
      </p:pic>
    </p:spTree>
    <p:extLst>
      <p:ext uri="{BB962C8B-B14F-4D97-AF65-F5344CB8AC3E}">
        <p14:creationId xmlns:p14="http://schemas.microsoft.com/office/powerpoint/2010/main" val="253148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DA87-B0B3-CE4A-B245-1AF331F4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1E9DC-96E6-8F47-8437-0C086B411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2" y="672354"/>
            <a:ext cx="11537575" cy="6306670"/>
          </a:xfrm>
        </p:spPr>
      </p:pic>
    </p:spTree>
    <p:extLst>
      <p:ext uri="{BB962C8B-B14F-4D97-AF65-F5344CB8AC3E}">
        <p14:creationId xmlns:p14="http://schemas.microsoft.com/office/powerpoint/2010/main" val="154889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8B9E-110B-7A43-8532-DD1F8711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1120C-2EAE-034E-9544-14F0C1FA6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7" y="685800"/>
            <a:ext cx="11524128" cy="6306671"/>
          </a:xfrm>
        </p:spPr>
      </p:pic>
    </p:spTree>
    <p:extLst>
      <p:ext uri="{BB962C8B-B14F-4D97-AF65-F5344CB8AC3E}">
        <p14:creationId xmlns:p14="http://schemas.microsoft.com/office/powerpoint/2010/main" val="360688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176F-371C-684F-9C10-BD8002DE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79" y="897092"/>
            <a:ext cx="6145427" cy="1195924"/>
          </a:xfrm>
        </p:spPr>
        <p:txBody>
          <a:bodyPr>
            <a:normAutofit/>
          </a:bodyPr>
          <a:lstStyle/>
          <a:p>
            <a:r>
              <a:rPr lang="en-US" dirty="0"/>
              <a:t>Company’s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E244-B70C-F542-9481-136837E2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Union Manpower Services is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-–</a:t>
            </a:r>
          </a:p>
          <a:p>
            <a:pPr marL="0" indent="0">
              <a:buNone/>
            </a:pPr>
            <a:r>
              <a:rPr lang="en-US" dirty="0"/>
              <a:t>- In the business successfully for around 20 years</a:t>
            </a:r>
          </a:p>
          <a:p>
            <a:pPr marL="0" indent="0">
              <a:buNone/>
            </a:pPr>
            <a:r>
              <a:rPr lang="en-US" dirty="0"/>
              <a:t>- Operating offices in 10 cities covering entire Pakistan</a:t>
            </a:r>
          </a:p>
          <a:p>
            <a:pPr marL="0" indent="0">
              <a:buNone/>
            </a:pPr>
            <a:r>
              <a:rPr lang="en-US" dirty="0"/>
              <a:t>- Associated with National Training Bureau across Pakistan</a:t>
            </a:r>
          </a:p>
          <a:p>
            <a:pPr marL="0" indent="0">
              <a:buNone/>
            </a:pPr>
            <a:r>
              <a:rPr lang="en-US" dirty="0"/>
              <a:t>- A highly preferred recruiter with Pakistan’s largest job portals     </a:t>
            </a:r>
            <a:r>
              <a:rPr lang="en-US" dirty="0">
                <a:hlinkClick r:id="rId2"/>
              </a:rPr>
              <a:t>www.rozee.pk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www.bayrozgar.com</a:t>
            </a:r>
            <a:r>
              <a:rPr lang="en-US" dirty="0"/>
              <a:t> and Express Group</a:t>
            </a:r>
          </a:p>
          <a:p>
            <a:pPr marL="0" indent="0">
              <a:buNone/>
            </a:pPr>
            <a:r>
              <a:rPr lang="en-US" dirty="0"/>
              <a:t>- Registered with Ministry of Labor and Saudi Consulate</a:t>
            </a:r>
          </a:p>
          <a:p>
            <a:pPr marL="0" indent="0">
              <a:buNone/>
            </a:pPr>
            <a:r>
              <a:rPr lang="en-US" dirty="0"/>
              <a:t>- ISO 9001-2008 certified for Quality Management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784A6-EC90-8141-97AF-3B896E6D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7" y="137993"/>
            <a:ext cx="23099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9D0D-9A12-F444-80AD-3C9F2CA6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CC4C3-9828-204D-97CA-4ECD7989A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5" b="8945"/>
          <a:stretch/>
        </p:blipFill>
        <p:spPr>
          <a:xfrm>
            <a:off x="645458" y="685800"/>
            <a:ext cx="11524129" cy="6266329"/>
          </a:xfrm>
        </p:spPr>
      </p:pic>
    </p:spTree>
    <p:extLst>
      <p:ext uri="{BB962C8B-B14F-4D97-AF65-F5344CB8AC3E}">
        <p14:creationId xmlns:p14="http://schemas.microsoft.com/office/powerpoint/2010/main" val="420015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ABA5-9A31-5B44-9DDD-C81FA376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AEBFD-18F3-2441-80CB-E0C922EA1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632012"/>
            <a:ext cx="11510682" cy="6320117"/>
          </a:xfrm>
        </p:spPr>
      </p:pic>
    </p:spTree>
    <p:extLst>
      <p:ext uri="{BB962C8B-B14F-4D97-AF65-F5344CB8AC3E}">
        <p14:creationId xmlns:p14="http://schemas.microsoft.com/office/powerpoint/2010/main" val="289598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F253-736B-0B49-9D31-AFD81071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F558C-1A36-1B4F-909C-CEEA41C2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65" y="672354"/>
            <a:ext cx="11551023" cy="6333564"/>
          </a:xfrm>
        </p:spPr>
      </p:pic>
    </p:spTree>
    <p:extLst>
      <p:ext uri="{BB962C8B-B14F-4D97-AF65-F5344CB8AC3E}">
        <p14:creationId xmlns:p14="http://schemas.microsoft.com/office/powerpoint/2010/main" val="346906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CEFB-67D6-3C42-9704-5BF55669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5152F-FCD5-9E4E-BD97-C150DA68A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3" y="685800"/>
            <a:ext cx="11551022" cy="6306671"/>
          </a:xfrm>
        </p:spPr>
      </p:pic>
    </p:spTree>
    <p:extLst>
      <p:ext uri="{BB962C8B-B14F-4D97-AF65-F5344CB8AC3E}">
        <p14:creationId xmlns:p14="http://schemas.microsoft.com/office/powerpoint/2010/main" val="260673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72B0-213E-4740-8DEF-1C8B057F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C0B0A6-A190-5143-B555-9F68F2123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2" y="685800"/>
            <a:ext cx="11510681" cy="6279776"/>
          </a:xfrm>
        </p:spPr>
      </p:pic>
    </p:spTree>
    <p:extLst>
      <p:ext uri="{BB962C8B-B14F-4D97-AF65-F5344CB8AC3E}">
        <p14:creationId xmlns:p14="http://schemas.microsoft.com/office/powerpoint/2010/main" val="71252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B278-96A8-4B49-9825-5D89965A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B7BAE-AAC3-9045-A072-17B47FA82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323"/>
          <a:stretch/>
        </p:blipFill>
        <p:spPr>
          <a:xfrm>
            <a:off x="658905" y="699247"/>
            <a:ext cx="11524129" cy="6373906"/>
          </a:xfrm>
        </p:spPr>
      </p:pic>
    </p:spTree>
    <p:extLst>
      <p:ext uri="{BB962C8B-B14F-4D97-AF65-F5344CB8AC3E}">
        <p14:creationId xmlns:p14="http://schemas.microsoft.com/office/powerpoint/2010/main" val="285499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52FB-B0BD-9648-9F60-866C18D7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92AE6B-D97F-6D4B-A7C7-D333383A6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1" b="5891"/>
          <a:stretch/>
        </p:blipFill>
        <p:spPr>
          <a:xfrm>
            <a:off x="618565" y="672352"/>
            <a:ext cx="11577917" cy="6333565"/>
          </a:xfrm>
        </p:spPr>
      </p:pic>
    </p:spTree>
    <p:extLst>
      <p:ext uri="{BB962C8B-B14F-4D97-AF65-F5344CB8AC3E}">
        <p14:creationId xmlns:p14="http://schemas.microsoft.com/office/powerpoint/2010/main" val="8902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E792-9929-FC45-B921-86D01570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EE54BC-FF23-C54E-A740-E48BAA7F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65" y="645459"/>
            <a:ext cx="11564470" cy="6347011"/>
          </a:xfrm>
        </p:spPr>
      </p:pic>
    </p:spTree>
    <p:extLst>
      <p:ext uri="{BB962C8B-B14F-4D97-AF65-F5344CB8AC3E}">
        <p14:creationId xmlns:p14="http://schemas.microsoft.com/office/powerpoint/2010/main" val="2795368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F757-2BA7-2C4F-96CA-D6266ED8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F4F81-366F-0243-99C5-BE32F824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" b="5907"/>
          <a:stretch/>
        </p:blipFill>
        <p:spPr>
          <a:xfrm>
            <a:off x="632012" y="658906"/>
            <a:ext cx="11564470" cy="6333565"/>
          </a:xfrm>
        </p:spPr>
      </p:pic>
    </p:spTree>
    <p:extLst>
      <p:ext uri="{BB962C8B-B14F-4D97-AF65-F5344CB8AC3E}">
        <p14:creationId xmlns:p14="http://schemas.microsoft.com/office/powerpoint/2010/main" val="51640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C3DE-B1DB-AA48-A068-560B9C5D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372" y="1448421"/>
            <a:ext cx="8358320" cy="11959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71B48-2089-E647-BFC3-D0C7F57AC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8" y="658907"/>
            <a:ext cx="11551023" cy="6293222"/>
          </a:xfrm>
        </p:spPr>
      </p:pic>
    </p:spTree>
    <p:extLst>
      <p:ext uri="{BB962C8B-B14F-4D97-AF65-F5344CB8AC3E}">
        <p14:creationId xmlns:p14="http://schemas.microsoft.com/office/powerpoint/2010/main" val="376812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842C-F2D5-0244-B29D-A3B3AEA8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79" y="897092"/>
            <a:ext cx="7422897" cy="1195924"/>
          </a:xfrm>
        </p:spPr>
        <p:txBody>
          <a:bodyPr>
            <a:normAutofit fontScale="90000"/>
          </a:bodyPr>
          <a:lstStyle/>
          <a:p>
            <a:r>
              <a:rPr lang="en-US" dirty="0"/>
              <a:t>  Union Trade Test &amp; Training Centre (UTTC)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A40-AE21-714C-BFF6-368C6F48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UTTC is among the largest chain of MEP, Civil, Electro-Mechanical and Facility Management Test and Training </a:t>
            </a:r>
            <a:r>
              <a:rPr lang="en-US" dirty="0" err="1"/>
              <a:t>centre</a:t>
            </a:r>
            <a:r>
              <a:rPr lang="en-US" dirty="0"/>
              <a:t> in 9 notable cities of Pakistan. Also working in association with National Training Bureau.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C60A9-A614-8A43-BF20-DD243446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5" y="266081"/>
            <a:ext cx="2404157" cy="2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6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B618-C07B-A04C-84C3-39F3B036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64A20-D345-5446-A14C-76162486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2" y="605118"/>
            <a:ext cx="11564470" cy="6343014"/>
          </a:xfrm>
        </p:spPr>
      </p:pic>
    </p:spTree>
    <p:extLst>
      <p:ext uri="{BB962C8B-B14F-4D97-AF65-F5344CB8AC3E}">
        <p14:creationId xmlns:p14="http://schemas.microsoft.com/office/powerpoint/2010/main" val="2485135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BCE1-D95D-4049-B215-5B6DF771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1D921-2C82-424D-B5CE-106009E8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672354"/>
            <a:ext cx="11564470" cy="6293222"/>
          </a:xfrm>
        </p:spPr>
      </p:pic>
    </p:spTree>
    <p:extLst>
      <p:ext uri="{BB962C8B-B14F-4D97-AF65-F5344CB8AC3E}">
        <p14:creationId xmlns:p14="http://schemas.microsoft.com/office/powerpoint/2010/main" val="30610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179D-BDBE-694C-9850-09103C62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7224E2-7A07-EC40-940C-A872CC5AA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1" y="672353"/>
            <a:ext cx="11577917" cy="6306671"/>
          </a:xfrm>
        </p:spPr>
      </p:pic>
    </p:spTree>
    <p:extLst>
      <p:ext uri="{BB962C8B-B14F-4D97-AF65-F5344CB8AC3E}">
        <p14:creationId xmlns:p14="http://schemas.microsoft.com/office/powerpoint/2010/main" val="1975205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96F4-6E89-044F-AB56-BFEE7DC7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85BAE-F1B4-524B-960E-E6C074F9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45459"/>
            <a:ext cx="11564470" cy="6347011"/>
          </a:xfrm>
        </p:spPr>
      </p:pic>
    </p:spTree>
    <p:extLst>
      <p:ext uri="{BB962C8B-B14F-4D97-AF65-F5344CB8AC3E}">
        <p14:creationId xmlns:p14="http://schemas.microsoft.com/office/powerpoint/2010/main" val="4222206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A6CF-BFB3-5B44-B86A-AE74C026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9517C-B718-F043-A460-417F8BA12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667" y="2838450"/>
            <a:ext cx="2763441" cy="36845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3661D-3694-4045-B8F6-1108FDAE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0" y="658906"/>
            <a:ext cx="11524128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A8F4-17EE-0B43-889D-09C67334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228AC-9DBF-9C44-A3C1-BE9CF349B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72354"/>
            <a:ext cx="11551023" cy="6333564"/>
          </a:xfrm>
        </p:spPr>
      </p:pic>
    </p:spTree>
    <p:extLst>
      <p:ext uri="{BB962C8B-B14F-4D97-AF65-F5344CB8AC3E}">
        <p14:creationId xmlns:p14="http://schemas.microsoft.com/office/powerpoint/2010/main" val="1580140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6C29-FE9A-EE44-B53E-1C8DFC15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1BAB2-A83D-4142-9581-655758D85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45459"/>
            <a:ext cx="11551023" cy="6347011"/>
          </a:xfrm>
        </p:spPr>
      </p:pic>
    </p:spTree>
    <p:extLst>
      <p:ext uri="{BB962C8B-B14F-4D97-AF65-F5344CB8AC3E}">
        <p14:creationId xmlns:p14="http://schemas.microsoft.com/office/powerpoint/2010/main" val="1921185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B2CB-937E-B042-A999-C6DDCDE8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6EEC7-0752-DE45-BFE8-956665E4C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60" y="618566"/>
            <a:ext cx="11551022" cy="6347010"/>
          </a:xfrm>
        </p:spPr>
      </p:pic>
    </p:spTree>
    <p:extLst>
      <p:ext uri="{BB962C8B-B14F-4D97-AF65-F5344CB8AC3E}">
        <p14:creationId xmlns:p14="http://schemas.microsoft.com/office/powerpoint/2010/main" val="3528089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D955-92B0-CA48-9253-69C333E0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F05903-8BF9-F146-A9AC-6AC8EE984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60" y="618565"/>
            <a:ext cx="11524128" cy="6306670"/>
          </a:xfrm>
        </p:spPr>
      </p:pic>
    </p:spTree>
    <p:extLst>
      <p:ext uri="{BB962C8B-B14F-4D97-AF65-F5344CB8AC3E}">
        <p14:creationId xmlns:p14="http://schemas.microsoft.com/office/powerpoint/2010/main" val="1564723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75F8-2ABA-6343-96AF-8052135B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04606-3CC8-E245-A23C-4362A3F37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35" y="551329"/>
            <a:ext cx="11779624" cy="6535271"/>
          </a:xfrm>
        </p:spPr>
      </p:pic>
    </p:spTree>
    <p:extLst>
      <p:ext uri="{BB962C8B-B14F-4D97-AF65-F5344CB8AC3E}">
        <p14:creationId xmlns:p14="http://schemas.microsoft.com/office/powerpoint/2010/main" val="173245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990D-3C54-0F41-9F24-491AA9C8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79" y="897092"/>
            <a:ext cx="3913215" cy="1195924"/>
          </a:xfrm>
        </p:spPr>
        <p:txBody>
          <a:bodyPr>
            <a:normAutofit/>
          </a:bodyPr>
          <a:lstStyle/>
          <a:p>
            <a:r>
              <a:rPr lang="en-US" dirty="0"/>
              <a:t>Our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DD178-5D24-F74A-8147-E24E34F5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1. Rawalpindi                           2. Islamabad</a:t>
            </a:r>
          </a:p>
          <a:p>
            <a:pPr marL="0" indent="0">
              <a:buNone/>
            </a:pPr>
            <a:r>
              <a:rPr lang="en-US" dirty="0"/>
              <a:t>            3. Lahore                                   4. Karachi</a:t>
            </a:r>
          </a:p>
          <a:p>
            <a:pPr marL="0" indent="0">
              <a:buNone/>
            </a:pPr>
            <a:r>
              <a:rPr lang="en-US" dirty="0"/>
              <a:t>            5. Kashmir                                 6. Sahiwal</a:t>
            </a:r>
          </a:p>
          <a:p>
            <a:pPr marL="0" indent="0">
              <a:buNone/>
            </a:pPr>
            <a:r>
              <a:rPr lang="en-US" dirty="0"/>
              <a:t>           7. </a:t>
            </a:r>
            <a:r>
              <a:rPr lang="en-US" dirty="0" err="1"/>
              <a:t>Samundri</a:t>
            </a:r>
            <a:r>
              <a:rPr lang="en-US" dirty="0"/>
              <a:t>                               8. Layyah</a:t>
            </a:r>
          </a:p>
          <a:p>
            <a:pPr marL="0" indent="0">
              <a:buNone/>
            </a:pPr>
            <a:r>
              <a:rPr lang="en-US" dirty="0"/>
              <a:t>           9. Toba </a:t>
            </a:r>
            <a:r>
              <a:rPr lang="en-US" dirty="0" err="1"/>
              <a:t>Tek</a:t>
            </a:r>
            <a:r>
              <a:rPr lang="en-US" dirty="0"/>
              <a:t> Singh                      10. </a:t>
            </a:r>
            <a:r>
              <a:rPr lang="en-US" dirty="0" err="1"/>
              <a:t>Dunyapur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B53DB-BFA3-A940-BD2B-B69B7441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672353"/>
            <a:ext cx="11551023" cy="61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3B84-7330-614B-918D-2AF7D313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69FEE-CD04-A546-8B6A-8117178CE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5" y="524435"/>
            <a:ext cx="11739283" cy="6535271"/>
          </a:xfrm>
        </p:spPr>
      </p:pic>
    </p:spTree>
    <p:extLst>
      <p:ext uri="{BB962C8B-B14F-4D97-AF65-F5344CB8AC3E}">
        <p14:creationId xmlns:p14="http://schemas.microsoft.com/office/powerpoint/2010/main" val="59645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BDC-27C5-3C48-BA9D-05D8C2C1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F9EB7-579E-1A47-8B21-13DFE89E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58906"/>
            <a:ext cx="11537576" cy="6293223"/>
          </a:xfrm>
        </p:spPr>
      </p:pic>
    </p:spTree>
    <p:extLst>
      <p:ext uri="{BB962C8B-B14F-4D97-AF65-F5344CB8AC3E}">
        <p14:creationId xmlns:p14="http://schemas.microsoft.com/office/powerpoint/2010/main" val="2829762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87DC-8CB2-FA40-BB1B-33FD8526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62EFA-58F7-3C47-AC2B-F5906810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35" y="564776"/>
            <a:ext cx="11779624" cy="6481483"/>
          </a:xfrm>
        </p:spPr>
      </p:pic>
    </p:spTree>
    <p:extLst>
      <p:ext uri="{BB962C8B-B14F-4D97-AF65-F5344CB8AC3E}">
        <p14:creationId xmlns:p14="http://schemas.microsoft.com/office/powerpoint/2010/main" val="935692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52B7-3B87-EC4C-ABCA-E2D8977D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96A81-7DF3-C444-9D6E-63EAEC11E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82" y="578224"/>
            <a:ext cx="11739283" cy="6468035"/>
          </a:xfrm>
        </p:spPr>
      </p:pic>
    </p:spTree>
    <p:extLst>
      <p:ext uri="{BB962C8B-B14F-4D97-AF65-F5344CB8AC3E}">
        <p14:creationId xmlns:p14="http://schemas.microsoft.com/office/powerpoint/2010/main" val="3993797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83A9-C7AC-1E4C-94A5-501E4519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4000B-CBDB-C749-A69C-CE5F823EA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28" y="564776"/>
            <a:ext cx="11685496" cy="6441142"/>
          </a:xfrm>
        </p:spPr>
      </p:pic>
    </p:spTree>
    <p:extLst>
      <p:ext uri="{BB962C8B-B14F-4D97-AF65-F5344CB8AC3E}">
        <p14:creationId xmlns:p14="http://schemas.microsoft.com/office/powerpoint/2010/main" val="247613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778D-7219-AB4D-A2DC-9F57DA86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03AD9-1A37-0A45-91A5-EFD6EC65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29" y="568904"/>
            <a:ext cx="11698942" cy="6481278"/>
          </a:xfrm>
        </p:spPr>
      </p:pic>
    </p:spTree>
    <p:extLst>
      <p:ext uri="{BB962C8B-B14F-4D97-AF65-F5344CB8AC3E}">
        <p14:creationId xmlns:p14="http://schemas.microsoft.com/office/powerpoint/2010/main" val="1110028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352-1204-904A-8686-F20623AC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980A7-38EE-9345-BF11-6156199DB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5" y="578224"/>
            <a:ext cx="11685495" cy="6468035"/>
          </a:xfrm>
        </p:spPr>
      </p:pic>
    </p:spTree>
    <p:extLst>
      <p:ext uri="{BB962C8B-B14F-4D97-AF65-F5344CB8AC3E}">
        <p14:creationId xmlns:p14="http://schemas.microsoft.com/office/powerpoint/2010/main" val="1502352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3295-0F91-2E4E-9E3D-346B0AAA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87626-5899-B747-B9D3-63639AA87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6" y="578224"/>
            <a:ext cx="11725836" cy="6454588"/>
          </a:xfrm>
        </p:spPr>
      </p:pic>
    </p:spTree>
    <p:extLst>
      <p:ext uri="{BB962C8B-B14F-4D97-AF65-F5344CB8AC3E}">
        <p14:creationId xmlns:p14="http://schemas.microsoft.com/office/powerpoint/2010/main" val="1817951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9BF4-6B34-074A-BA5E-97113410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19DF1-642A-8641-9D3F-673F43CB4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6" y="591672"/>
            <a:ext cx="11698942" cy="6414246"/>
          </a:xfrm>
        </p:spPr>
      </p:pic>
    </p:spTree>
    <p:extLst>
      <p:ext uri="{BB962C8B-B14F-4D97-AF65-F5344CB8AC3E}">
        <p14:creationId xmlns:p14="http://schemas.microsoft.com/office/powerpoint/2010/main" val="388375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2E6D-10B5-434C-8377-86A0B5F5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3F593-0FB7-2240-814A-1D525BD9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24" y="578224"/>
            <a:ext cx="11672047" cy="6454588"/>
          </a:xfrm>
        </p:spPr>
      </p:pic>
    </p:spTree>
    <p:extLst>
      <p:ext uri="{BB962C8B-B14F-4D97-AF65-F5344CB8AC3E}">
        <p14:creationId xmlns:p14="http://schemas.microsoft.com/office/powerpoint/2010/main" val="404958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DF36-FB7C-BD4F-A532-4E7DFD2D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79" y="564776"/>
            <a:ext cx="5513415" cy="873499"/>
          </a:xfrm>
        </p:spPr>
        <p:txBody>
          <a:bodyPr>
            <a:normAutofit/>
          </a:bodyPr>
          <a:lstStyle/>
          <a:p>
            <a:r>
              <a:rPr lang="en-US" dirty="0"/>
              <a:t>We have Dropbox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FD27C-2C3B-5345-B3B2-2615C686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658906"/>
            <a:ext cx="11510682" cy="6320118"/>
          </a:xfrm>
        </p:spPr>
      </p:pic>
    </p:spTree>
    <p:extLst>
      <p:ext uri="{BB962C8B-B14F-4D97-AF65-F5344CB8AC3E}">
        <p14:creationId xmlns:p14="http://schemas.microsoft.com/office/powerpoint/2010/main" val="2634952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3F43-E3C2-9540-B94D-8835ACB5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5747D1-E107-A84E-AFBC-24CBB33F1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6" y="591672"/>
            <a:ext cx="11658600" cy="6414246"/>
          </a:xfrm>
        </p:spPr>
      </p:pic>
    </p:spTree>
    <p:extLst>
      <p:ext uri="{BB962C8B-B14F-4D97-AF65-F5344CB8AC3E}">
        <p14:creationId xmlns:p14="http://schemas.microsoft.com/office/powerpoint/2010/main" val="987256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0303-0937-6440-8A03-1A50101C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D2CB5A-CA00-234D-AF0B-E8BC41DC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71" y="578224"/>
            <a:ext cx="11658600" cy="6454588"/>
          </a:xfrm>
        </p:spPr>
      </p:pic>
    </p:spTree>
    <p:extLst>
      <p:ext uri="{BB962C8B-B14F-4D97-AF65-F5344CB8AC3E}">
        <p14:creationId xmlns:p14="http://schemas.microsoft.com/office/powerpoint/2010/main" val="736592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10A4-4D2C-3641-BAF0-1D39F50C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C1894F-55BE-9441-AC16-99C2BCDBC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66" y="645459"/>
            <a:ext cx="11551022" cy="6347011"/>
          </a:xfrm>
        </p:spPr>
      </p:pic>
    </p:spTree>
    <p:extLst>
      <p:ext uri="{BB962C8B-B14F-4D97-AF65-F5344CB8AC3E}">
        <p14:creationId xmlns:p14="http://schemas.microsoft.com/office/powerpoint/2010/main" val="3253733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E047-23F4-614D-98F2-4BF51F33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0E2B2-BA70-364C-85D6-E0F7B7359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24" y="645459"/>
            <a:ext cx="11618258" cy="6347011"/>
          </a:xfrm>
        </p:spPr>
      </p:pic>
    </p:spTree>
    <p:extLst>
      <p:ext uri="{BB962C8B-B14F-4D97-AF65-F5344CB8AC3E}">
        <p14:creationId xmlns:p14="http://schemas.microsoft.com/office/powerpoint/2010/main" val="228776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B593-CC5C-2B49-B87C-56A5827C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5" y="1381186"/>
            <a:ext cx="8358320" cy="11959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8BCE7-9CC7-9B40-91EE-36AA2618D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65" y="658906"/>
            <a:ext cx="11591364" cy="6320118"/>
          </a:xfrm>
        </p:spPr>
      </p:pic>
    </p:spTree>
    <p:extLst>
      <p:ext uri="{BB962C8B-B14F-4D97-AF65-F5344CB8AC3E}">
        <p14:creationId xmlns:p14="http://schemas.microsoft.com/office/powerpoint/2010/main" val="1660753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495C-6D0C-0440-9E20-DB3A40F7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D679D-0BA2-2742-AA81-AC0CC9CDB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58905"/>
            <a:ext cx="11537576" cy="6333565"/>
          </a:xfrm>
        </p:spPr>
      </p:pic>
    </p:spTree>
    <p:extLst>
      <p:ext uri="{BB962C8B-B14F-4D97-AF65-F5344CB8AC3E}">
        <p14:creationId xmlns:p14="http://schemas.microsoft.com/office/powerpoint/2010/main" val="1436181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F914-F47E-8744-B5A9-417FCE48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27363B-DA30-CD4E-96C9-1097D606E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844" y="2689412"/>
            <a:ext cx="8028015" cy="2144558"/>
          </a:xfrm>
        </p:spPr>
        <p:txBody>
          <a:bodyPr>
            <a:normAutofit/>
          </a:bodyPr>
          <a:lstStyle/>
          <a:p>
            <a:r>
              <a:rPr lang="en-US" sz="5400" dirty="0"/>
              <a:t>       Thank You!</a:t>
            </a:r>
          </a:p>
        </p:txBody>
      </p:sp>
    </p:spTree>
    <p:extLst>
      <p:ext uri="{BB962C8B-B14F-4D97-AF65-F5344CB8AC3E}">
        <p14:creationId xmlns:p14="http://schemas.microsoft.com/office/powerpoint/2010/main" val="17783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9FAD-17C1-EC44-BB57-44415B2F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85AD1-3C65-0F48-88CC-7D8BAC44D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" b="5870"/>
          <a:stretch/>
        </p:blipFill>
        <p:spPr>
          <a:xfrm>
            <a:off x="632012" y="658905"/>
            <a:ext cx="11483788" cy="5822577"/>
          </a:xfrm>
        </p:spPr>
      </p:pic>
    </p:spTree>
    <p:extLst>
      <p:ext uri="{BB962C8B-B14F-4D97-AF65-F5344CB8AC3E}">
        <p14:creationId xmlns:p14="http://schemas.microsoft.com/office/powerpoint/2010/main" val="187042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818B-9D59-C147-8856-C27CE027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305C84-2636-5847-8F17-0AA68ACD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581" b="6074"/>
          <a:stretch/>
        </p:blipFill>
        <p:spPr>
          <a:xfrm>
            <a:off x="618565" y="658906"/>
            <a:ext cx="11497235" cy="6347011"/>
          </a:xfrm>
        </p:spPr>
      </p:pic>
    </p:spTree>
    <p:extLst>
      <p:ext uri="{BB962C8B-B14F-4D97-AF65-F5344CB8AC3E}">
        <p14:creationId xmlns:p14="http://schemas.microsoft.com/office/powerpoint/2010/main" val="403976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1DE5-3B22-FB45-A32C-B49BF1CD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D9D95-2706-8A4A-8701-0EFD062C6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3" b="6507"/>
          <a:stretch/>
        </p:blipFill>
        <p:spPr>
          <a:xfrm>
            <a:off x="658907" y="658906"/>
            <a:ext cx="11483788" cy="6373905"/>
          </a:xfrm>
        </p:spPr>
      </p:pic>
    </p:spTree>
    <p:extLst>
      <p:ext uri="{BB962C8B-B14F-4D97-AF65-F5344CB8AC3E}">
        <p14:creationId xmlns:p14="http://schemas.microsoft.com/office/powerpoint/2010/main" val="426600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70E0-E8E9-0149-B25C-298FFD90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4BDEC-C50C-524F-ABFD-C84ACF3E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9" y="672353"/>
            <a:ext cx="11551023" cy="6293223"/>
          </a:xfrm>
        </p:spPr>
      </p:pic>
    </p:spTree>
    <p:extLst>
      <p:ext uri="{BB962C8B-B14F-4D97-AF65-F5344CB8AC3E}">
        <p14:creationId xmlns:p14="http://schemas.microsoft.com/office/powerpoint/2010/main" val="3088242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{727E78F1-6000-3F4F-999F-CB91C5D95A73}tf10001064</Template>
  <TotalTime>616</TotalTime>
  <Words>168</Words>
  <Application>Microsoft Office PowerPoint</Application>
  <PresentationFormat>Custom</PresentationFormat>
  <Paragraphs>21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Organic</vt:lpstr>
      <vt:lpstr>Union Manpower Services</vt:lpstr>
      <vt:lpstr>Company’s Overview</vt:lpstr>
      <vt:lpstr>  Union Trade Test &amp; Training Centre (UTTC)</vt:lpstr>
      <vt:lpstr>Our Presence</vt:lpstr>
      <vt:lpstr>We have Dropbox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</dc:title>
  <dc:creator>Microsoft Office User</dc:creator>
  <cp:lastModifiedBy>Tajuddin Mohammad</cp:lastModifiedBy>
  <cp:revision>91</cp:revision>
  <dcterms:created xsi:type="dcterms:W3CDTF">2018-12-12T16:04:06Z</dcterms:created>
  <dcterms:modified xsi:type="dcterms:W3CDTF">2020-11-15T19:22:03Z</dcterms:modified>
</cp:coreProperties>
</file>